
<file path=[Content_Types].xml><?xml version="1.0" encoding="utf-8"?>
<Types xmlns="http://schemas.openxmlformats.org/package/2006/content-types">
  <Default Extension="png" ContentType="image/png"/>
  <Default Extension="jpeg" ContentType="image/jpe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2" r:id="rId9"/>
    <p:sldId id="263" r:id="rId10"/>
    <p:sldId id="264" r:id="rId11"/>
  </p:sldIdLst>
  <p:sldSz cx="9144000" cy="5143500"/>
  <p:notesSz cx="6858000" cy="9144000"/>
  <p:embeddedFontLst>
    <p:embeddedFont>
      <p:font typeface="Montserrat" panose="00000500000000000000"/>
      <p:regular r:id="rId15"/>
    </p:embeddedFont>
    <p:embeddedFont>
      <p:font typeface="Lato" panose="020F0502020204030203"/>
      <p:regular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30"/>
        <p:cNvGrpSpPr/>
        <p:nvPr/>
      </p:nvGrpSpPr>
      <p:grpSpPr>
        <a:xfrm>
          <a:off x="0" y="0"/>
          <a:ext cx="0" cy="0"/>
          <a:chOff x="0" y="0"/>
          <a:chExt cx="0" cy="0"/>
        </a:xfrm>
      </p:grpSpPr>
      <p:sp>
        <p:nvSpPr>
          <p:cNvPr id="131" name="Google Shape;13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Hello I am Ziyao He, the topic and the group name of my project is Travel</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 name="Shape 136"/>
        <p:cNvGrpSpPr/>
        <p:nvPr/>
      </p:nvGrpSpPr>
      <p:grpSpPr>
        <a:xfrm>
          <a:off x="0" y="0"/>
          <a:ext cx="0" cy="0"/>
          <a:chOff x="0" y="0"/>
          <a:chExt cx="0" cy="0"/>
        </a:xfrm>
      </p:grpSpPr>
      <p:sp>
        <p:nvSpPr>
          <p:cNvPr id="137" name="Google Shape;137;g6afd92932b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6afd92932b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So my presentation is about 3 parts: Introduction the topic, general view of Dataset, some Possible Interactions based on the data I get as far as I can come up with</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2" name="Shape 142"/>
        <p:cNvGrpSpPr/>
        <p:nvPr/>
      </p:nvGrpSpPr>
      <p:grpSpPr>
        <a:xfrm>
          <a:off x="0" y="0"/>
          <a:ext cx="0" cy="0"/>
          <a:chOff x="0" y="0"/>
          <a:chExt cx="0" cy="0"/>
        </a:xfrm>
      </p:grpSpPr>
      <p:sp>
        <p:nvSpPr>
          <p:cNvPr id="143" name="Google Shape;143;g70bdf9e5f6_0_1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0bdf9e5f6_0_1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These are the pictures from don't starve. So my project topic is adventure——see different campsites</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9" name="Shape 149"/>
        <p:cNvGrpSpPr/>
        <p:nvPr/>
      </p:nvGrpSpPr>
      <p:grpSpPr>
        <a:xfrm>
          <a:off x="0" y="0"/>
          <a:ext cx="0" cy="0"/>
          <a:chOff x="0" y="0"/>
          <a:chExt cx="0" cy="0"/>
        </a:xfrm>
      </p:grpSpPr>
      <p:sp>
        <p:nvSpPr>
          <p:cNvPr id="150" name="Google Shape;150;g70bdf9e5f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0bdf9e5f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There are different attributes for every campsite, I colored yellow the attributes that I want to implement, colored blue to the attribute that can be useful to the project </a:t>
            </a: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g70bdf9e5f6_0_11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0bdf9e5f6_0_11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solidFill>
                  <a:srgbClr val="00FFFF"/>
                </a:solidFill>
                <a:sym typeface="+mn-ea"/>
              </a:rPr>
              <a:t>As for distance we can't say more about the information since we don't have the consistent starting point to measure the distance</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Some campsites that nobody rats or comment before get rating average=0 but doesn't mean that is a bad place </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all types are campsites</a:t>
            </a:r>
            <a:endParaRPr lang="en-US" altLang="en-GB">
              <a:solidFill>
                <a:srgbClr val="00FFFF"/>
              </a:solidFill>
              <a:sym typeface="+mn-ea"/>
            </a:endParaRPr>
          </a:p>
          <a:p>
            <a:pPr marL="0" lvl="0" indent="0" algn="l" rtl="0">
              <a:spcBef>
                <a:spcPts val="0"/>
              </a:spcBef>
              <a:spcAft>
                <a:spcPts val="0"/>
              </a:spcAft>
              <a:buNone/>
            </a:pP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For example:</a:t>
            </a:r>
            <a:endParaRPr lang="en-GB">
              <a:solidFill>
                <a:srgbClr val="00FFFF"/>
              </a:solidFill>
              <a:sym typeface="+mn-ea"/>
            </a:endParaRPr>
          </a:p>
          <a:p>
            <a:pPr marL="0" lvl="0" indent="0" algn="l" rtl="0">
              <a:spcBef>
                <a:spcPts val="0"/>
              </a:spcBef>
              <a:spcAft>
                <a:spcPts val="0"/>
              </a:spcAft>
              <a:buNone/>
            </a:pPr>
            <a:r>
              <a:rPr lang="en-GB">
                <a:solidFill>
                  <a:srgbClr val="00FFFF"/>
                </a:solidFill>
                <a:sym typeface="+mn-ea"/>
              </a:rPr>
              <a:t>type_specific</a:t>
            </a:r>
            <a:r>
              <a:rPr lang="en-US" altLang="en-GB">
                <a:solidFill>
                  <a:srgbClr val="00FFFF"/>
                </a:solidFill>
                <a:sym typeface="+mn-ea"/>
              </a:rPr>
              <a:t>[1012]</a:t>
            </a:r>
            <a:r>
              <a:rPr lang="en-US" altLang="en-GB">
                <a:solidFill>
                  <a:srgbClr val="00FFFF"/>
                </a:solidFill>
                <a:sym typeface="+mn-ea"/>
              </a:rPr>
              <a:t>:</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{'amenities': '',</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 'activities': '1073',</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 'fee': 'Free',</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 'icon': 'https://freecampsites.net/wp-content/themes/freecampsites/images/map-icons/fc_icon-tent-green-24x24.png'}</a:t>
            </a:r>
            <a:endParaRPr lang="en-US" altLang="en-GB">
              <a:solidFill>
                <a:srgbClr val="00FFFF"/>
              </a:solidFill>
              <a:sym typeface="+mn-ea"/>
            </a:endParaRPr>
          </a:p>
          <a:p>
            <a:pPr marL="0" lvl="0" indent="0" algn="l" rtl="0">
              <a:spcBef>
                <a:spcPts val="0"/>
              </a:spcBef>
              <a:spcAft>
                <a:spcPts val="0"/>
              </a:spcAft>
              <a:buNone/>
            </a:pPr>
            <a:r>
              <a:rPr lang="en-US" altLang="en-GB">
                <a:solidFill>
                  <a:srgbClr val="00FFFF"/>
                </a:solidFill>
                <a:sym typeface="+mn-ea"/>
              </a:rPr>
              <a:t>hopfully all of the campsites are free.</a:t>
            </a:r>
            <a:endParaRPr lang="en-US" altLang="en-GB">
              <a:solidFill>
                <a:srgbClr val="00FFFF"/>
              </a:solidFill>
              <a:sym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7" name="Shape 167"/>
        <p:cNvGrpSpPr/>
        <p:nvPr/>
      </p:nvGrpSpPr>
      <p:grpSpPr>
        <a:xfrm>
          <a:off x="0" y="0"/>
          <a:ext cx="0" cy="0"/>
          <a:chOff x="0" y="0"/>
          <a:chExt cx="0" cy="0"/>
        </a:xfrm>
      </p:grpSpPr>
      <p:sp>
        <p:nvSpPr>
          <p:cNvPr id="168" name="Google Shape;168;g70bdf9e5f6_0_119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0bdf9e5f6_0_119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first I thought there is no need to do the 3D earth map, since there are only 4 Contries in the dataset. The benefit we can get from VR is you can like a bird traveling around the world compare to 2D map. And according to the map you see in virtual reality it is easier to set up a traveling plan.  </a:t>
            </a: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g70bdf9e5f6_0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0bdf9e5f6_0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ym typeface="+mn-ea"/>
              </a:rPr>
              <a:t>So the challenge for me is to scale the map to fit the large of one person and project the longitude and altitude from real world to 3D map.</a:t>
            </a:r>
            <a:endParaRPr lang="en-US">
              <a:sym typeface="+mn-ea"/>
            </a:endParaRPr>
          </a:p>
          <a:p>
            <a:pPr marL="0" lvl="0" indent="0" algn="l" rtl="0">
              <a:spcBef>
                <a:spcPts val="0"/>
              </a:spcBef>
              <a:spcAft>
                <a:spcPts val="0"/>
              </a:spcAft>
              <a:buNone/>
            </a:pPr>
            <a:r>
              <a:rPr lang="en-US"/>
              <a:t>this is a gif from wrld3d the first thing for me is to implement the 3D world and make the camera avaliable to look around. Hopfully also travling around with human scales. The geometry of places can be problem since we can't really climb in VR so may be add a button to climb or make user flying in the sky.</a:t>
            </a:r>
            <a:endParaRPr lang="en-US"/>
          </a:p>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1"/>
          </p:nvPr>
        </p:nvSpPr>
        <p:spPr/>
        <p:txBody>
          <a:bodyPr/>
          <a:p>
            <a:r>
              <a:rPr lang="en-US"/>
              <a:t>This is a screen shot of placing objects in the 3D scene. So that maybe user can add some objects as marker to help user set up the plan. That is all thank you!</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 name="Google Shape;16;p2"/>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 name="Google Shape;125;p11"/>
          <p:cNvSpPr txBox="1"/>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27" name="Google Shape;127;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28" name="Shape 128"/>
        <p:cNvGrpSpPr/>
        <p:nvPr/>
      </p:nvGrpSpPr>
      <p:grpSpPr>
        <a:xfrm>
          <a:off x="0" y="0"/>
          <a:ext cx="0" cy="0"/>
          <a:chOff x="0" y="0"/>
          <a:chExt cx="0" cy="0"/>
        </a:xfrm>
      </p:grpSpPr>
      <p:sp>
        <p:nvSpPr>
          <p:cNvPr id="129" name="Google Shape;129;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 name="Google Shape;39;p3"/>
          <p:cNvSpPr txBox="1"/>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 name="Google Shape;45;p4"/>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47" name="Google Shape;47;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 name="Google Shape;52;p5"/>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54" name="Google Shape;54;p5"/>
          <p:cNvSpPr txBox="1"/>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55" name="Google Shape;55;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 name="Google Shape;60;p6"/>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 name="Google Shape;66;p7"/>
          <p:cNvSpPr txBox="1"/>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68" name="Google Shape;68;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 name="Google Shape;89;p8"/>
          <p:cNvSpPr txBox="1"/>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 name="Google Shape;95;p9"/>
          <p:cNvSpPr txBox="1"/>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98" name="Google Shape;98;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 name="Google Shape;103;p10"/>
          <p:cNvSpPr txBox="1"/>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p:txBody>
      </p:sp>
      <p:sp>
        <p:nvSpPr>
          <p:cNvPr id="104" name="Google Shape;104;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1pPr>
            <a:lvl2pPr lvl="1">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2pPr>
            <a:lvl3pPr lvl="2">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3pPr>
            <a:lvl4pPr lvl="3">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4pPr>
            <a:lvl5pPr lvl="4">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5pPr>
            <a:lvl6pPr lvl="5">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6pPr>
            <a:lvl7pPr lvl="6">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7pPr>
            <a:lvl8pPr lvl="7">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8pPr>
            <a:lvl9pPr lvl="8">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 </a:t>
            </a:r>
            <a:r>
              <a:rPr lang="en-US" altLang="en-GB" b="1">
                <a:solidFill>
                  <a:srgbClr val="FFFFFF"/>
                </a:solidFill>
              </a:rPr>
              <a:t>Travel</a:t>
            </a:r>
            <a:endParaRPr lang="en-US" altLang="en-GB" b="1">
              <a:solidFill>
                <a:srgbClr val="FFFFFF"/>
              </a:solidFill>
            </a:endParaRPr>
          </a:p>
        </p:txBody>
      </p:sp>
      <p:sp>
        <p:nvSpPr>
          <p:cNvPr id="135" name="Google Shape;135;p13"/>
          <p:cNvSpPr txBox="1"/>
          <p:nvPr>
            <p:ph type="subTitle" idx="1"/>
          </p:nvPr>
        </p:nvSpPr>
        <p:spPr>
          <a:xfrm>
            <a:off x="4597650" y="3924925"/>
            <a:ext cx="39570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D9D9D9"/>
                </a:solidFill>
              </a:rPr>
              <a:t>Ziyao He</a:t>
            </a:r>
            <a:endParaRPr>
              <a:solidFill>
                <a:srgbClr val="D9D9D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000" b="1"/>
              <a:t>Overview</a:t>
            </a:r>
            <a:endParaRPr sz="3000" b="1"/>
          </a:p>
        </p:txBody>
      </p:sp>
      <p:sp>
        <p:nvSpPr>
          <p:cNvPr id="141" name="Google Shape;141;p14"/>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400"/>
              <a:t>Introduction</a:t>
            </a:r>
            <a:endParaRPr lang="en-GB" sz="2400"/>
          </a:p>
          <a:p>
            <a:pPr marL="0" lvl="0" indent="0" algn="ctr" rtl="0">
              <a:spcBef>
                <a:spcPts val="0"/>
              </a:spcBef>
              <a:spcAft>
                <a:spcPts val="0"/>
              </a:spcAft>
              <a:buNone/>
            </a:pPr>
            <a:endParaRPr lang="en-GB" sz="2400"/>
          </a:p>
          <a:p>
            <a:pPr marL="0" lvl="0" indent="0" algn="ctr" rtl="0">
              <a:spcBef>
                <a:spcPts val="0"/>
              </a:spcBef>
              <a:spcAft>
                <a:spcPts val="0"/>
              </a:spcAft>
              <a:buNone/>
            </a:pPr>
            <a:r>
              <a:rPr lang="en-GB" sz="2400"/>
              <a:t>Dataset</a:t>
            </a:r>
            <a:endParaRPr lang="en-GB" sz="2400"/>
          </a:p>
          <a:p>
            <a:pPr marL="0" lvl="0" indent="0" algn="ctr" rtl="0">
              <a:spcBef>
                <a:spcPts val="0"/>
              </a:spcBef>
              <a:spcAft>
                <a:spcPts val="0"/>
              </a:spcAft>
              <a:buNone/>
            </a:pPr>
            <a:endParaRPr sz="2400"/>
          </a:p>
          <a:p>
            <a:pPr marL="0" lvl="0" indent="0" algn="ctr" rtl="0">
              <a:spcBef>
                <a:spcPts val="1600"/>
              </a:spcBef>
              <a:spcAft>
                <a:spcPts val="0"/>
              </a:spcAft>
              <a:buNone/>
            </a:pPr>
            <a:r>
              <a:rPr lang="en-US" altLang="en-GB" sz="2400"/>
              <a:t>Possible </a:t>
            </a:r>
            <a:r>
              <a:rPr lang="en-GB" sz="2400"/>
              <a:t>Interactions</a:t>
            </a:r>
            <a:endParaRPr sz="2400"/>
          </a:p>
          <a:p>
            <a:pPr marL="0" lvl="0" indent="0" algn="ctr" rtl="0">
              <a:spcBef>
                <a:spcPts val="1600"/>
              </a:spcBef>
              <a:spcAft>
                <a:spcPts val="1600"/>
              </a:spcAft>
              <a:buNone/>
            </a:pP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Campsites Dataset</a:t>
            </a:r>
            <a:endParaRPr b="1"/>
          </a:p>
        </p:txBody>
      </p:sp>
      <p:pic>
        <p:nvPicPr>
          <p:cNvPr id="148" name="Google Shape;148;p15"/>
          <p:cNvPicPr preferRelativeResize="0"/>
          <p:nvPr/>
        </p:nvPicPr>
        <p:blipFill>
          <a:blip r:embed="rId1"/>
          <a:stretch>
            <a:fillRect/>
          </a:stretch>
        </p:blipFill>
        <p:spPr>
          <a:xfrm>
            <a:off x="1576400" y="1123100"/>
            <a:ext cx="6140046" cy="353194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Attributes</a:t>
            </a:r>
            <a:endParaRPr b="1"/>
          </a:p>
        </p:txBody>
      </p:sp>
      <p:sp>
        <p:nvSpPr>
          <p:cNvPr id="154" name="Google Shape;154;p16"/>
          <p:cNvSpPr txBox="1"/>
          <p:nvPr>
            <p:ph type="body" idx="1"/>
          </p:nvPr>
        </p:nvSpPr>
        <p:spPr>
          <a:xfrm>
            <a:off x="1297500" y="1131600"/>
            <a:ext cx="7038900" cy="117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800"/>
              <a:t>[</a:t>
            </a:r>
            <a:r>
              <a:rPr lang="en-GB" sz="1800">
                <a:solidFill>
                  <a:srgbClr val="FFFF00"/>
                </a:solidFill>
              </a:rPr>
              <a:t>'city'</a:t>
            </a:r>
            <a:r>
              <a:rPr lang="en-GB" sz="1800"/>
              <a:t>, </a:t>
            </a:r>
            <a:r>
              <a:rPr lang="en-GB" sz="1800">
                <a:solidFill>
                  <a:srgbClr val="FFFF00"/>
                </a:solidFill>
              </a:rPr>
              <a:t>'country'</a:t>
            </a:r>
            <a:r>
              <a:rPr lang="en-GB" sz="1800"/>
              <a:t>, </a:t>
            </a:r>
            <a:r>
              <a:rPr lang="en-GB" sz="1800">
                <a:solidFill>
                  <a:srgbClr val="FFFF00"/>
                </a:solidFill>
              </a:rPr>
              <a:t>'county'</a:t>
            </a:r>
            <a:r>
              <a:rPr lang="en-GB" sz="1800"/>
              <a:t>, 'distance', </a:t>
            </a:r>
            <a:r>
              <a:rPr lang="en-GB" sz="1800">
                <a:solidFill>
                  <a:srgbClr val="FFFF00"/>
                </a:solidFill>
              </a:rPr>
              <a:t>'excerpt'</a:t>
            </a:r>
            <a:r>
              <a:rPr lang="en-GB" sz="1800"/>
              <a:t>, 'id', </a:t>
            </a:r>
            <a:r>
              <a:rPr lang="en-GB" sz="1800">
                <a:solidFill>
                  <a:srgbClr val="FFFF00"/>
                </a:solidFill>
              </a:rPr>
              <a:t>'latitude'</a:t>
            </a:r>
            <a:r>
              <a:rPr lang="en-GB" sz="1800"/>
              <a:t>, </a:t>
            </a:r>
            <a:r>
              <a:rPr lang="en-GB" sz="1800">
                <a:solidFill>
                  <a:srgbClr val="FFFF00"/>
                </a:solidFill>
              </a:rPr>
              <a:t>'longitude'</a:t>
            </a:r>
            <a:r>
              <a:rPr lang="en-GB" sz="1800"/>
              <a:t>, </a:t>
            </a:r>
            <a:r>
              <a:rPr lang="en-GB" sz="1800">
                <a:solidFill>
                  <a:srgbClr val="FFFF00"/>
                </a:solidFill>
              </a:rPr>
              <a:t>'name'</a:t>
            </a:r>
            <a:r>
              <a:rPr lang="en-GB" sz="1800"/>
              <a:t>, 'rating', </a:t>
            </a:r>
            <a:r>
              <a:rPr lang="en-GB" sz="1800">
                <a:solidFill>
                  <a:srgbClr val="FFFF00"/>
                </a:solidFill>
              </a:rPr>
              <a:t>'ratings_average'</a:t>
            </a:r>
            <a:r>
              <a:rPr lang="en-GB" sz="1800"/>
              <a:t>, </a:t>
            </a:r>
            <a:r>
              <a:rPr lang="en-GB" sz="1800">
                <a:solidFill>
                  <a:srgbClr val="00B0F0"/>
                </a:solidFill>
              </a:rPr>
              <a:t>'ratings_count'</a:t>
            </a:r>
            <a:r>
              <a:rPr lang="en-GB" sz="1800"/>
              <a:t>, 'ratings_value', </a:t>
            </a:r>
            <a:r>
              <a:rPr lang="en-GB" sz="1800">
                <a:solidFill>
                  <a:srgbClr val="FFFF00"/>
                </a:solidFill>
              </a:rPr>
              <a:t>'region'</a:t>
            </a:r>
            <a:r>
              <a:rPr lang="en-GB" sz="1800"/>
              <a:t>, 'table_row', 'type', </a:t>
            </a:r>
            <a:r>
              <a:rPr lang="en-GB" sz="1800">
                <a:solidFill>
                  <a:srgbClr val="00B0F0"/>
                </a:solidFill>
              </a:rPr>
              <a:t>'type_specific'</a:t>
            </a:r>
            <a:r>
              <a:rPr lang="en-GB" sz="1800"/>
              <a:t>, </a:t>
            </a:r>
            <a:r>
              <a:rPr lang="en-GB" sz="1800">
                <a:solidFill>
                  <a:srgbClr val="00B0F0"/>
                </a:solidFill>
              </a:rPr>
              <a:t>'</a:t>
            </a:r>
            <a:r>
              <a:rPr lang="en-US" altLang="en-GB" sz="1800">
                <a:solidFill>
                  <a:srgbClr val="00B0F0"/>
                </a:solidFill>
              </a:rPr>
              <a:t>url</a:t>
            </a:r>
            <a:r>
              <a:rPr lang="en-GB" sz="1800">
                <a:solidFill>
                  <a:srgbClr val="00B0F0"/>
                </a:solidFill>
              </a:rPr>
              <a:t>'</a:t>
            </a:r>
            <a:r>
              <a:rPr lang="en-GB" sz="1800"/>
              <a:t>]</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58" name="Shape 158"/>
        <p:cNvGrpSpPr/>
        <p:nvPr/>
      </p:nvGrpSpPr>
      <p:grpSpPr>
        <a:xfrm>
          <a:off x="0" y="0"/>
          <a:ext cx="0" cy="0"/>
          <a:chOff x="0" y="0"/>
          <a:chExt cx="0" cy="0"/>
        </a:xfrm>
      </p:grpSpPr>
      <p:sp>
        <p:nvSpPr>
          <p:cNvPr id="159" name="Google Shape;159;p17"/>
          <p:cNvSpPr txBox="1"/>
          <p:nvPr>
            <p:ph type="body" idx="1"/>
          </p:nvPr>
        </p:nvSpPr>
        <p:spPr>
          <a:xfrm>
            <a:off x="1330175" y="1362350"/>
            <a:ext cx="7127400" cy="26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t>Most of the campsites are from US, Some of them are from Canada, Mexico, None</a:t>
            </a:r>
            <a:endParaRPr sz="1800"/>
          </a:p>
          <a:p>
            <a:pPr marL="0" lvl="0" indent="0" algn="l" rtl="0">
              <a:spcBef>
                <a:spcPts val="1600"/>
              </a:spcBef>
              <a:spcAft>
                <a:spcPts val="0"/>
              </a:spcAft>
              <a:buNone/>
            </a:pPr>
            <a:r>
              <a:rPr lang="en-GB" sz="1800"/>
              <a:t>Distance</a:t>
            </a:r>
            <a:endParaRPr sz="1800"/>
          </a:p>
          <a:p>
            <a:pPr marL="0" lvl="0" indent="0" algn="l" rtl="0">
              <a:spcBef>
                <a:spcPts val="1600"/>
              </a:spcBef>
              <a:spcAft>
                <a:spcPts val="0"/>
              </a:spcAft>
              <a:buNone/>
            </a:pPr>
            <a:r>
              <a:rPr lang="en-GB" sz="1800">
                <a:solidFill>
                  <a:srgbClr val="FFFF00"/>
                </a:solidFill>
              </a:rPr>
              <a:t>Rating Counts</a:t>
            </a:r>
            <a:r>
              <a:rPr lang="en-GB" sz="1800"/>
              <a:t> = 0 leads to </a:t>
            </a:r>
            <a:r>
              <a:rPr lang="en-GB" sz="1800">
                <a:solidFill>
                  <a:srgbClr val="FFFF00"/>
                </a:solidFill>
              </a:rPr>
              <a:t>Rating Average</a:t>
            </a:r>
            <a:r>
              <a:rPr lang="en-GB" sz="1800"/>
              <a:t> = 0</a:t>
            </a:r>
            <a:endParaRPr lang="en-GB" sz="1800"/>
          </a:p>
          <a:p>
            <a:pPr marL="0" lvl="0" indent="0" algn="l" rtl="0">
              <a:spcBef>
                <a:spcPts val="1600"/>
              </a:spcBef>
              <a:spcAft>
                <a:spcPts val="0"/>
              </a:spcAft>
              <a:buNone/>
            </a:pPr>
            <a:r>
              <a:rPr lang="en-US" altLang="en-GB" sz="1800"/>
              <a:t>types=campsites</a:t>
            </a:r>
            <a:endParaRPr lang="en-US" altLang="en-GB" sz="1800"/>
          </a:p>
          <a:p>
            <a:pPr marL="0" lvl="0" indent="0" algn="l" rtl="0">
              <a:spcBef>
                <a:spcPts val="1600"/>
              </a:spcBef>
              <a:spcAft>
                <a:spcPts val="0"/>
              </a:spcAft>
              <a:buNone/>
            </a:pPr>
            <a:r>
              <a:rPr lang="en-GB" sz="1800">
                <a:solidFill>
                  <a:srgbClr val="00B0F0"/>
                </a:solidFill>
                <a:sym typeface="+mn-ea"/>
              </a:rPr>
              <a:t>type_specific</a:t>
            </a:r>
            <a:endParaRPr lang="en-US" altLang="en-GB" sz="1800"/>
          </a:p>
          <a:p>
            <a:pPr marL="0" lvl="0" indent="0" algn="l" rtl="0">
              <a:spcBef>
                <a:spcPts val="1600"/>
              </a:spcBef>
              <a:spcAft>
                <a:spcPts val="0"/>
              </a:spcAft>
              <a:buNone/>
            </a:pPr>
            <a:endParaRPr sz="1800"/>
          </a:p>
          <a:p>
            <a:pPr marL="0" lvl="0" indent="0" algn="l" rtl="0">
              <a:spcBef>
                <a:spcPts val="1600"/>
              </a:spcBef>
              <a:spcAft>
                <a:spcPts val="0"/>
              </a:spcAft>
              <a:buNone/>
            </a:pPr>
            <a:r>
              <a:rPr lang="en-GB" sz="1800"/>
              <a:t> </a:t>
            </a:r>
            <a:endParaRPr sz="1800"/>
          </a:p>
          <a:p>
            <a:pPr marL="0" lvl="0" indent="0" algn="l" rtl="0">
              <a:spcBef>
                <a:spcPts val="1600"/>
              </a:spcBef>
              <a:spcAft>
                <a:spcPts val="0"/>
              </a:spcAft>
              <a:buNone/>
            </a:pPr>
            <a:endParaRPr sz="1800"/>
          </a:p>
          <a:p>
            <a:pPr marL="0" lvl="0" indent="0" algn="l" rtl="0">
              <a:spcBef>
                <a:spcPts val="1600"/>
              </a:spcBef>
              <a:spcAft>
                <a:spcPts val="0"/>
              </a:spcAft>
              <a:buNone/>
            </a:pPr>
            <a:endParaRPr sz="1800"/>
          </a:p>
          <a:p>
            <a:pPr marL="0" lvl="0" indent="0" algn="l" rtl="0">
              <a:spcBef>
                <a:spcPts val="1600"/>
              </a:spcBef>
              <a:spcAft>
                <a:spcPts val="0"/>
              </a:spcAft>
              <a:buNone/>
            </a:pPr>
            <a:endParaRPr sz="1800"/>
          </a:p>
          <a:p>
            <a:pPr marL="0" lvl="0" indent="0" algn="l" rtl="0">
              <a:spcBef>
                <a:spcPts val="1600"/>
              </a:spcBef>
              <a:spcAft>
                <a:spcPts val="1600"/>
              </a:spcAft>
              <a:buNone/>
            </a:pPr>
            <a:endParaRPr sz="1800"/>
          </a:p>
        </p:txBody>
      </p:sp>
      <p:sp>
        <p:nvSpPr>
          <p:cNvPr id="160" name="Google Shape;160;p17"/>
          <p:cNvSpPr txBox="1"/>
          <p:nvPr>
            <p:ph type="title"/>
          </p:nvPr>
        </p:nvSpPr>
        <p:spPr>
          <a:xfrm>
            <a:off x="1330175" y="4482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b="1"/>
              <a:t>“</a:t>
            </a:r>
            <a:r>
              <a:rPr lang="en-GB" b="1"/>
              <a:t>Interesting</a:t>
            </a:r>
            <a:r>
              <a:rPr lang="en-US" altLang="en-GB" b="1"/>
              <a:t>”</a:t>
            </a:r>
            <a:r>
              <a:rPr lang="en-GB" b="1"/>
              <a:t> Properties</a:t>
            </a:r>
            <a:endParaRPr b="1"/>
          </a:p>
        </p:txBody>
      </p:sp>
      <p:pic>
        <p:nvPicPr>
          <p:cNvPr id="1" name="Picture 0"/>
          <p:cNvPicPr>
            <a:picLocks noChangeAspect="1"/>
          </p:cNvPicPr>
          <p:nvPr/>
        </p:nvPicPr>
        <p:blipFill>
          <a:blip r:embed="rId1"/>
          <a:stretch>
            <a:fillRect/>
          </a:stretch>
        </p:blipFill>
        <p:spPr>
          <a:xfrm>
            <a:off x="1406525" y="4223385"/>
            <a:ext cx="4660900" cy="6413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en-US" b="1"/>
              <a:t>Simulation</a:t>
            </a:r>
            <a:endParaRPr lang="en-US" b="1"/>
          </a:p>
        </p:txBody>
      </p:sp>
      <p:sp>
        <p:nvSpPr>
          <p:cNvPr id="172" name="Google Shape;172;p19"/>
          <p:cNvSpPr txBox="1"/>
          <p:nvPr>
            <p:ph type="body" idx="1"/>
          </p:nvPr>
        </p:nvSpPr>
        <p:spPr>
          <a:xfrm>
            <a:off x="1297305" y="1567815"/>
            <a:ext cx="7038975" cy="146621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sym typeface="+mn-ea"/>
              </a:rPr>
              <a:t>Short view of campsites from different places. (To see the rating of the campsites maybe some   pictures of campsites)</a:t>
            </a:r>
            <a:endParaRPr lang="en-US"/>
          </a:p>
          <a:p>
            <a:pPr marL="0" lvl="0" indent="0" algn="l" rtl="0">
              <a:spcBef>
                <a:spcPts val="0"/>
              </a:spcBef>
              <a:spcAft>
                <a:spcPts val="1600"/>
              </a:spcAft>
              <a:buNone/>
            </a:pPr>
            <a:r>
              <a:rPr lang="en-US">
                <a:sym typeface="+mn-ea"/>
              </a:rPr>
              <a:t>Travel around at home with virtual reality. (Scale between map and person)</a:t>
            </a:r>
            <a:endParaRPr lang="en-US">
              <a:sym typeface="+mn-ea"/>
            </a:endParaRPr>
          </a:p>
          <a:p>
            <a:pPr marL="0" lvl="0" indent="0" algn="l" rtl="0">
              <a:spcBef>
                <a:spcPts val="0"/>
              </a:spcBef>
              <a:spcAft>
                <a:spcPts val="1600"/>
              </a:spcAft>
              <a:buNone/>
            </a:pPr>
            <a:r>
              <a:rPr lang="en-US">
                <a:sym typeface="+mn-ea"/>
              </a:rPr>
              <a:t>See the whole view of campsites can help to set up the journey plan.</a:t>
            </a:r>
            <a:endParaRPr lang="en-US"/>
          </a:p>
          <a:p>
            <a:pPr marL="0" lvl="0" indent="0" algn="l" rtl="0">
              <a:spcBef>
                <a:spcPts val="0"/>
              </a:spcBef>
              <a:spcAft>
                <a:spcPts val="1600"/>
              </a:spcAft>
              <a:buNone/>
            </a:pPr>
          </a:p>
        </p:txBody>
      </p:sp>
      <p:pic>
        <p:nvPicPr>
          <p:cNvPr id="2" name="Picture 1" descr="71ARMCztUBL._SX679_"/>
          <p:cNvPicPr>
            <a:picLocks noChangeAspect="1"/>
          </p:cNvPicPr>
          <p:nvPr/>
        </p:nvPicPr>
        <p:blipFill>
          <a:blip r:embed="rId1"/>
          <a:stretch>
            <a:fillRect/>
          </a:stretch>
        </p:blipFill>
        <p:spPr>
          <a:xfrm>
            <a:off x="197485" y="3149600"/>
            <a:ext cx="3277870" cy="171386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76" name="Shape 176"/>
        <p:cNvGrpSpPr/>
        <p:nvPr/>
      </p:nvGrpSpPr>
      <p:grpSpPr>
        <a:xfrm>
          <a:off x="0" y="0"/>
          <a:ext cx="0" cy="0"/>
          <a:chOff x="0" y="0"/>
          <a:chExt cx="0" cy="0"/>
        </a:xfrm>
      </p:grpSpPr>
      <p:pic>
        <p:nvPicPr>
          <p:cNvPr id="1" name="Picture 0" descr="unity-moving-the-camera"/>
          <p:cNvPicPr>
            <a:picLocks noChangeAspect="1"/>
          </p:cNvPicPr>
          <p:nvPr/>
        </p:nvPicPr>
        <p:blipFill>
          <a:blip r:embed="rId1"/>
          <a:stretch>
            <a:fillRect/>
          </a:stretch>
        </p:blipFill>
        <p:spPr>
          <a:xfrm>
            <a:off x="2480945" y="1460500"/>
            <a:ext cx="4624070" cy="2606040"/>
          </a:xfrm>
          <a:prstGeom prst="rect">
            <a:avLst/>
          </a:prstGeom>
        </p:spPr>
      </p:pic>
      <p:sp>
        <p:nvSpPr>
          <p:cNvPr id="3" name="Title 2"/>
          <p:cNvSpPr/>
          <p:nvPr>
            <p:ph type="title"/>
          </p:nvPr>
        </p:nvSpPr>
        <p:spPr/>
        <p:txBody>
          <a:bodyPr/>
          <a:p>
            <a:pPr algn="ctr"/>
            <a:r>
              <a:rPr lang="en-US" b="1">
                <a:solidFill>
                  <a:schemeClr val="bg1"/>
                </a:solidFill>
              </a:rPr>
              <a:t>Initial ideas</a:t>
            </a:r>
            <a:r>
              <a:rPr lang="en-US"/>
              <a:t> </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unity-placing-objects-on-buildings"/>
          <p:cNvPicPr>
            <a:picLocks noChangeAspect="1"/>
          </p:cNvPicPr>
          <p:nvPr/>
        </p:nvPicPr>
        <p:blipFill>
          <a:blip r:embed="rId1"/>
          <a:stretch>
            <a:fillRect/>
          </a:stretch>
        </p:blipFill>
        <p:spPr>
          <a:xfrm>
            <a:off x="2585720" y="1567815"/>
            <a:ext cx="3972560" cy="2606040"/>
          </a:xfrm>
          <a:prstGeom prst="rect">
            <a:avLst/>
          </a:prstGeom>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766</Words>
  <Application>WPS Presentation</Application>
  <PresentationFormat/>
  <Paragraphs>42</Paragraphs>
  <Slides>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vt:i4>
      </vt:variant>
    </vt:vector>
  </HeadingPairs>
  <TitlesOfParts>
    <vt:vector size="17" baseType="lpstr">
      <vt:lpstr>Arial</vt:lpstr>
      <vt:lpstr>宋体</vt:lpstr>
      <vt:lpstr>Wingdings</vt:lpstr>
      <vt:lpstr>Arial</vt:lpstr>
      <vt:lpstr>Montserrat</vt:lpstr>
      <vt:lpstr>Lato</vt:lpstr>
      <vt:lpstr>微软雅黑</vt:lpstr>
      <vt:lpstr>Arial Unicode MS</vt:lpstr>
      <vt:lpstr>Focus</vt:lpstr>
      <vt:lpstr> Campsity</vt:lpstr>
      <vt:lpstr>Overview</vt:lpstr>
      <vt:lpstr>Campsites Dataset</vt:lpstr>
      <vt:lpstr>Attributes</vt:lpstr>
      <vt:lpstr>Interesting Properties</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Travel</dc:title>
  <dc:creator/>
  <cp:lastModifiedBy>heziy</cp:lastModifiedBy>
  <cp:revision>17</cp:revision>
  <dcterms:created xsi:type="dcterms:W3CDTF">2019-11-11T21:52:20Z</dcterms:created>
  <dcterms:modified xsi:type="dcterms:W3CDTF">2019-11-11T22:32:22Z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